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415" y="913790"/>
            <a:ext cx="7772400" cy="85920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677315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4" y="1443836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274638"/>
            <a:ext cx="748254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7900" y="1596540"/>
            <a:ext cx="366492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7900" y="2226402"/>
            <a:ext cx="3664920" cy="3798583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35525" y="1596540"/>
            <a:ext cx="366492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5525" y="2226402"/>
            <a:ext cx="3664920" cy="3798583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1901950"/>
            <a:ext cx="7772400" cy="859205"/>
          </a:xfrm>
        </p:spPr>
        <p:txBody>
          <a:bodyPr>
            <a:noAutofit/>
          </a:bodyPr>
          <a:lstStyle/>
          <a:p>
            <a:r>
              <a:rPr lang="en-US" altLang="en-US" sz="4800" dirty="0" smtClean="0">
                <a:solidFill>
                  <a:srgbClr val="FF0000"/>
                </a:solidFill>
              </a:rPr>
              <a:t>CPP  </a:t>
            </a:r>
            <a:r>
              <a:rPr lang="en-US" altLang="en-US" sz="4800" dirty="0">
                <a:solidFill>
                  <a:srgbClr val="FF0000"/>
                </a:solidFill>
              </a:rPr>
              <a:t>Programming Language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472062" y="4866849"/>
            <a:ext cx="312149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</a:t>
            </a:r>
            <a:r>
              <a:rPr lang="en-US" sz="2000" b="1" dirty="0" smtClean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S. LAKSHMANAN,</a:t>
            </a:r>
            <a:endParaRPr lang="en-US" sz="2000" b="1" dirty="0">
              <a:ln w="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DEPT. OF B. VOC. (SD &amp; SA</a:t>
            </a:r>
            <a:r>
              <a:rPr lang="en-US" sz="2000" b="1" dirty="0" smtClean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</a:t>
            </a:r>
            <a:endParaRPr lang="en-US" sz="2000" b="1" dirty="0">
              <a:ln w="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ST. JOSEPH'S </a:t>
            </a:r>
            <a:r>
              <a:rPr lang="en-US" sz="2000" b="1" dirty="0" smtClean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COLLEGE.</a:t>
            </a:r>
            <a:endParaRPr lang="en-US" sz="2000" b="1" dirty="0">
              <a:ln w="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1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1085" y="2970885"/>
            <a:ext cx="7016195" cy="114300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 You!!!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Picture 2" descr="G:\Last log\b.voc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655" y="1596540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72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 </a:t>
            </a:r>
            <a:r>
              <a:rPr lang="en-US" b="1" dirty="0" smtClean="0"/>
              <a:t> CONTENT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Programming Structure</a:t>
            </a:r>
          </a:p>
          <a:p>
            <a:pPr algn="just"/>
            <a:r>
              <a:rPr lang="en-US" dirty="0" smtClean="0"/>
              <a:t>INPUT/OUTPUT Statement</a:t>
            </a:r>
          </a:p>
          <a:p>
            <a:pPr algn="just"/>
            <a:r>
              <a:rPr lang="en-US" dirty="0" smtClean="0"/>
              <a:t>Simple program</a:t>
            </a:r>
          </a:p>
          <a:p>
            <a:pPr algn="just"/>
            <a:r>
              <a:rPr lang="en-US" dirty="0"/>
              <a:t>Compile and Execution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G:\Last log\b.voc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680" y="-20004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</a:t>
            </a:r>
            <a:r>
              <a:rPr lang="en-US" b="1" dirty="0"/>
              <a:t>is  </a:t>
            </a:r>
            <a:r>
              <a:rPr lang="en-US" b="1" dirty="0" smtClean="0"/>
              <a:t>CPP language?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6"/>
            <a:ext cx="7329841" cy="427574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/>
              <a:t>C++ is a general-purpose object-oriented programming (OOP) </a:t>
            </a:r>
            <a:r>
              <a:rPr lang="en-US" b="1" dirty="0" smtClean="0"/>
              <a:t>language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It is </a:t>
            </a:r>
            <a:r>
              <a:rPr lang="en-US" dirty="0"/>
              <a:t>an extension of the C </a:t>
            </a:r>
            <a:r>
              <a:rPr lang="en-US" b="1" dirty="0" smtClean="0"/>
              <a:t>language</a:t>
            </a:r>
            <a:r>
              <a:rPr lang="en-US" dirty="0"/>
              <a:t> 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It is therefore possible to code C++ in a "C style" or "object-oriented style." 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was renamed C++ in 1983.</a:t>
            </a:r>
            <a:endParaRPr lang="en-US" dirty="0" smtClean="0"/>
          </a:p>
        </p:txBody>
      </p:sp>
      <p:pic>
        <p:nvPicPr>
          <p:cNvPr id="6" name="Picture 2" descr="G:\Last log\b.voc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680" y="-20004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CPP Programming </a:t>
            </a:r>
            <a:r>
              <a:rPr lang="en-US" b="1" dirty="0"/>
              <a:t>Structure</a:t>
            </a:r>
          </a:p>
        </p:txBody>
      </p:sp>
      <p:pic>
        <p:nvPicPr>
          <p:cNvPr id="6" name="Picture 2" descr="G:\Last log\b.voc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680" y="-20004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07080" y="1443835"/>
            <a:ext cx="7016195" cy="4275740"/>
          </a:xfrm>
        </p:spPr>
        <p:txBody>
          <a:bodyPr/>
          <a:lstStyle/>
          <a:p>
            <a:r>
              <a:rPr lang="en-US" dirty="0"/>
              <a:t>C++ program structure is divided into various </a:t>
            </a:r>
            <a:r>
              <a:rPr lang="en-US" dirty="0" smtClean="0"/>
              <a:t>sections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 </a:t>
            </a:r>
            <a:r>
              <a:rPr lang="en-US" i="1" dirty="0"/>
              <a:t>H</a:t>
            </a:r>
            <a:r>
              <a:rPr lang="en-US" i="1" dirty="0" smtClean="0"/>
              <a:t>eaders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 </a:t>
            </a:r>
            <a:r>
              <a:rPr lang="en-US" i="1" dirty="0"/>
              <a:t>C</a:t>
            </a:r>
            <a:r>
              <a:rPr lang="en-US" i="1" dirty="0" smtClean="0"/>
              <a:t>lass definition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 Member functions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Member </a:t>
            </a:r>
            <a:r>
              <a:rPr lang="en-US" i="1" dirty="0"/>
              <a:t>definitions </a:t>
            </a:r>
            <a:endParaRPr lang="en-US" i="1" dirty="0" smtClean="0"/>
          </a:p>
          <a:p>
            <a:pPr>
              <a:buFont typeface="Wingdings" pitchFamily="2" charset="2"/>
              <a:buChar char="Ø"/>
            </a:pPr>
            <a:r>
              <a:rPr lang="en-US" dirty="0"/>
              <a:t> </a:t>
            </a:r>
            <a:r>
              <a:rPr lang="en-US" i="1" dirty="0"/>
              <a:t>M</a:t>
            </a:r>
            <a:r>
              <a:rPr lang="en-US" i="1" dirty="0" smtClean="0"/>
              <a:t>ain function</a:t>
            </a:r>
            <a:endParaRPr lang="en-US" dirty="0"/>
          </a:p>
        </p:txBody>
      </p:sp>
      <p:pic>
        <p:nvPicPr>
          <p:cNvPr id="1026" name="Picture 2" descr="http://ecomputernotes.com/images/Structure-of-a-C-Progra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815" y="2054655"/>
            <a:ext cx="2676525" cy="21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80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Input / Output Statement</a:t>
            </a:r>
            <a:endParaRPr lang="en-US" b="1" dirty="0"/>
          </a:p>
        </p:txBody>
      </p:sp>
      <p:pic>
        <p:nvPicPr>
          <p:cNvPr id="6" name="Picture 2" descr="G:\Last log\b.voc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680" y="-20004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38982" y="1291130"/>
            <a:ext cx="763525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Input Statement: </a:t>
            </a: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&gt;&gt;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standard input stream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 Read)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000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Syntax: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&gt;&gt;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variable_name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&gt;&gt;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extraction operator(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&gt;&gt;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is used along with the object 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for reading inputs. </a:t>
            </a:r>
          </a:p>
          <a:p>
            <a:pPr>
              <a:lnSpc>
                <a:spcPct val="150000"/>
              </a:lnSpc>
              <a:buNone/>
            </a:pP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&gt;&gt; n ;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Read the single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value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&gt;&gt;n&gt;&gt;m ;         Read the multiple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value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98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Input / Output Statement</a:t>
            </a:r>
            <a:endParaRPr lang="en-US" b="1" dirty="0"/>
          </a:p>
        </p:txBody>
      </p:sp>
      <p:pic>
        <p:nvPicPr>
          <p:cNvPr id="6" name="Picture 2" descr="G:\Last log\b.voc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680" y="-20004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48965" y="1901950"/>
            <a:ext cx="855148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OUTPUT </a:t>
            </a:r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Statement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COUT &lt;&lt;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standard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Output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stream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 Write)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000" b="1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Syntax: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&lt;&lt;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Variable_name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data needed to be displayed on the screen is inserted in the standard output stream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using the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insertion operator (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&lt;&lt;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 </a:t>
            </a:r>
          </a:p>
          <a:p>
            <a:pPr algn="just">
              <a:buNone/>
            </a:pP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&lt;&lt; n ;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Write the single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value</a:t>
            </a:r>
          </a:p>
          <a:p>
            <a:pPr algn="just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&lt;&lt;n&lt;&lt;m;          Write the multiple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value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20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238123"/>
            <a:ext cx="7016195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Simple Program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/>
          </a:p>
        </p:txBody>
      </p:sp>
      <p:pic>
        <p:nvPicPr>
          <p:cNvPr id="6" name="Picture 2" descr="G:\Last log\b.voc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680" y="-20004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94299" y="1291130"/>
            <a:ext cx="85514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 Program: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/* Return the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Hello World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string 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CPP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*/ </a:t>
            </a: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/save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hello.cpp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#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include &lt;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iostream.h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// header file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 </a:t>
            </a:r>
          </a:p>
          <a:p>
            <a:pPr fontAlgn="base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void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 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// Main function</a:t>
            </a:r>
          </a:p>
          <a:p>
            <a:pPr fontAlgn="base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    </a:t>
            </a:r>
          </a:p>
          <a:p>
            <a:pPr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&lt;&lt; “Hello World!”; // Write the string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    </a:t>
            </a:r>
          </a:p>
          <a:p>
            <a:pPr fontAlgn="base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80131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238123"/>
            <a:ext cx="7016195" cy="1143000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Compile &amp; Execute C Program:</a:t>
            </a:r>
            <a:endParaRPr lang="en-US" b="1" dirty="0"/>
          </a:p>
        </p:txBody>
      </p:sp>
      <p:pic>
        <p:nvPicPr>
          <p:cNvPr id="6" name="Picture 2" descr="G:\Last log\b.voc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680" y="-20004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94299" y="1291130"/>
            <a:ext cx="855148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Open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turboc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type the program.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Press F2 Save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file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as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hello.cpp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Compile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the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using Alt + F9 OR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Compile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&gt;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Compile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Press Ctrl + F9 to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(or select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&gt;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in menu bar ) the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 program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Alt+F5 to view the output of the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at the output screen.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You will be able to see "Hello World!" printed on the screen</a:t>
            </a:r>
          </a:p>
          <a:p>
            <a:pPr algn="just">
              <a:lnSpc>
                <a:spcPct val="150000"/>
              </a:lnSpc>
            </a:pPr>
            <a:endParaRPr lang="en-US" alt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53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-235920"/>
            <a:ext cx="7016195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Simple Program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/>
          </a:p>
        </p:txBody>
      </p:sp>
      <p:pic>
        <p:nvPicPr>
          <p:cNvPr id="6" name="Picture 2" descr="G:\Last log\b.voc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680" y="-20004"/>
            <a:ext cx="1671320" cy="165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96260" y="680310"/>
            <a:ext cx="855148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Example:2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/* Addition of Two Number*/ </a:t>
            </a: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#include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iostream.h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&gt; //Header file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#include &lt;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conio.h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void  main() </a:t>
            </a: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{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;   //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declartion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part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clrscr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();   // clear the old output on screen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&lt;&lt;“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Enter the number 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”; //print the string</a:t>
            </a:r>
          </a:p>
          <a:p>
            <a:pPr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&gt;&gt;a;		// read the value 	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&lt;&lt;“Enter the number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b”; // print the string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&gt;&gt;b;                // read the value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&lt;&lt;“The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Addition of (A+B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)=”&lt;&lt;(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);   // write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value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getch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//wait press key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89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249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Office Theme</vt:lpstr>
      <vt:lpstr>CPP  Programming Language</vt:lpstr>
      <vt:lpstr>  CONTENT</vt:lpstr>
      <vt:lpstr>What is  CPP language?</vt:lpstr>
      <vt:lpstr>CPP Programming Structure</vt:lpstr>
      <vt:lpstr>Input / Output Statement</vt:lpstr>
      <vt:lpstr>Input / Output Statement</vt:lpstr>
      <vt:lpstr> Simple Program:</vt:lpstr>
      <vt:lpstr>Compile &amp; Execute C Program:</vt:lpstr>
      <vt:lpstr> Simple Program:</vt:lpstr>
      <vt:lpstr>  Thank You!!!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BVOC</cp:lastModifiedBy>
  <cp:revision>27</cp:revision>
  <dcterms:created xsi:type="dcterms:W3CDTF">2013-08-21T19:17:07Z</dcterms:created>
  <dcterms:modified xsi:type="dcterms:W3CDTF">2019-03-20T04:23:12Z</dcterms:modified>
</cp:coreProperties>
</file>